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8A94-89BF-43E1-B852-66ABBBABBF8B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C2BBE1E-7B74-43CF-A016-82EADF02158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825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8A94-89BF-43E1-B852-66ABBBABBF8B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BE1E-7B74-43CF-A016-82EADF021588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972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8A94-89BF-43E1-B852-66ABBBABBF8B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BE1E-7B74-43CF-A016-82EADF02158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935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8A94-89BF-43E1-B852-66ABBBABBF8B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BE1E-7B74-43CF-A016-82EADF021588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49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8A94-89BF-43E1-B852-66ABBBABBF8B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BE1E-7B74-43CF-A016-82EADF02158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0337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8A94-89BF-43E1-B852-66ABBBABBF8B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BE1E-7B74-43CF-A016-82EADF021588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24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8A94-89BF-43E1-B852-66ABBBABBF8B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BE1E-7B74-43CF-A016-82EADF021588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028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8A94-89BF-43E1-B852-66ABBBABBF8B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BE1E-7B74-43CF-A016-82EADF021588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9442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8A94-89BF-43E1-B852-66ABBBABBF8B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BE1E-7B74-43CF-A016-82EADF021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448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F8A94-89BF-43E1-B852-66ABBBABBF8B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BE1E-7B74-43CF-A016-82EADF021588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441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73AF8A94-89BF-43E1-B852-66ABBBABBF8B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BE1E-7B74-43CF-A016-82EADF021588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354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F8A94-89BF-43E1-B852-66ABBBABBF8B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C2BBE1E-7B74-43CF-A016-82EADF02158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176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5.jpg" /><Relationship Id="rId1" Type="http://schemas.openxmlformats.org/officeDocument/2006/relationships/slideLayout" Target="../slideLayouts/slideLayout4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4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 /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4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 /><Relationship Id="rId2" Type="http://schemas.openxmlformats.org/officeDocument/2006/relationships/image" Target="../media/image11.jpg" /><Relationship Id="rId1" Type="http://schemas.openxmlformats.org/officeDocument/2006/relationships/slideLayout" Target="../slideLayouts/slideLayout4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 /><Relationship Id="rId2" Type="http://schemas.openxmlformats.org/officeDocument/2006/relationships/image" Target="../media/image13.jpg" /><Relationship Id="rId1" Type="http://schemas.openxmlformats.org/officeDocument/2006/relationships/slideLayout" Target="../slideLayouts/slideLayout4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DF6759-3A0A-B72C-4E01-A2235E4A52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Презентация праздника ко Дню Защитника Отечества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4B257B1-A786-3AFB-C230-893063401F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37714" y="5103222"/>
            <a:ext cx="3217138" cy="1053737"/>
          </a:xfrm>
        </p:spPr>
        <p:txBody>
          <a:bodyPr/>
          <a:lstStyle/>
          <a:p>
            <a:r>
              <a:rPr lang="ru-RU" dirty="0"/>
              <a:t>Выполнил: воспитатель </a:t>
            </a:r>
            <a:r>
              <a:rPr lang="ru-RU" dirty="0" err="1"/>
              <a:t>Висько</a:t>
            </a:r>
            <a:r>
              <a:rPr lang="ru-RU"/>
              <a:t> Н.И.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595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B8353B-73A7-F0B0-E58E-E47C8E7CB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099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2BD7C9-C8F1-764A-F042-B68B3A4CA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56A6729-A7CE-E8A8-92B8-D63575815B5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39" y="2005013"/>
            <a:ext cx="5533054" cy="4380106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D7912808-A9AB-BB1A-479B-6464134B23A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129" y="2005013"/>
            <a:ext cx="5408332" cy="4373756"/>
          </a:xfrm>
        </p:spPr>
      </p:pic>
    </p:spTree>
    <p:extLst>
      <p:ext uri="{BB962C8B-B14F-4D97-AF65-F5344CB8AC3E}">
        <p14:creationId xmlns:p14="http://schemas.microsoft.com/office/powerpoint/2010/main" val="414639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61A0BB-4EEA-9F8E-20B4-7E746F86A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8CFA6E4D-ADC5-9A42-2EB5-AEC04AD2757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82" y="2011363"/>
            <a:ext cx="5434530" cy="4314792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96F7554A-1C6E-85F7-7DBE-0AE717A0D7F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224" y="2011363"/>
            <a:ext cx="5434530" cy="4314792"/>
          </a:xfrm>
        </p:spPr>
      </p:pic>
    </p:spTree>
    <p:extLst>
      <p:ext uri="{BB962C8B-B14F-4D97-AF65-F5344CB8AC3E}">
        <p14:creationId xmlns:p14="http://schemas.microsoft.com/office/powerpoint/2010/main" val="3184544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F5C799-2623-90EF-4A86-6933722CF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784CADC-BDB0-4AEA-4D0C-CAEA5CB66B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65" y="2011363"/>
            <a:ext cx="5378547" cy="4249478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51BF9609-12A7-E529-907B-01FC6C0F878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546" y="1963219"/>
            <a:ext cx="5059989" cy="4345765"/>
          </a:xfrm>
        </p:spPr>
      </p:pic>
    </p:spTree>
    <p:extLst>
      <p:ext uri="{BB962C8B-B14F-4D97-AF65-F5344CB8AC3E}">
        <p14:creationId xmlns:p14="http://schemas.microsoft.com/office/powerpoint/2010/main" val="2235913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228C17-16F6-1B5F-E0C9-B9A8E2C07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CB2EE03-5E7C-3D34-660B-7AE23081545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73" y="2011363"/>
            <a:ext cx="5542384" cy="4314792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68E50F62-4059-B97A-BCE5-87439E76FE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546" y="2017713"/>
            <a:ext cx="5399001" cy="4308442"/>
          </a:xfrm>
        </p:spPr>
      </p:pic>
    </p:spTree>
    <p:extLst>
      <p:ext uri="{BB962C8B-B14F-4D97-AF65-F5344CB8AC3E}">
        <p14:creationId xmlns:p14="http://schemas.microsoft.com/office/powerpoint/2010/main" val="2494510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4AC89-6B61-F8AC-1129-ABC076C81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550DF99-A62B-7EBD-4B21-9587C58AAE2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9" y="2011363"/>
            <a:ext cx="5481183" cy="4277470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6741B074-9F61-529B-2EFF-CF4F96EA8C2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546" y="2017713"/>
            <a:ext cx="5481183" cy="4277470"/>
          </a:xfrm>
        </p:spPr>
      </p:pic>
    </p:spTree>
    <p:extLst>
      <p:ext uri="{BB962C8B-B14F-4D97-AF65-F5344CB8AC3E}">
        <p14:creationId xmlns:p14="http://schemas.microsoft.com/office/powerpoint/2010/main" val="1070200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B7B2B1-B872-7E42-BA43-EC52704BC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8E924C16-18B5-81F6-F5B5-01056D82C5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562" y="2017713"/>
            <a:ext cx="5510968" cy="4261788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2221C490-286B-8E19-80BE-9FA2759F51D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12" y="2011362"/>
            <a:ext cx="5425200" cy="4268139"/>
          </a:xfrm>
        </p:spPr>
      </p:pic>
    </p:spTree>
    <p:extLst>
      <p:ext uri="{BB962C8B-B14F-4D97-AF65-F5344CB8AC3E}">
        <p14:creationId xmlns:p14="http://schemas.microsoft.com/office/powerpoint/2010/main" val="829396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678900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</TotalTime>
  <Words>12</Words>
  <Application>Microsoft Office PowerPoint</Application>
  <PresentationFormat>Широкоэкранный</PresentationFormat>
  <Paragraphs>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Галерея</vt:lpstr>
      <vt:lpstr>Презентация праздника ко Дню Защитника Отечества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праздника ко Дню Защитника Отечества</dc:title>
  <dc:creator>Sonya Visko</dc:creator>
  <cp:lastModifiedBy>Sonya Visko</cp:lastModifiedBy>
  <cp:revision>3</cp:revision>
  <dcterms:created xsi:type="dcterms:W3CDTF">2024-02-23T15:00:50Z</dcterms:created>
  <dcterms:modified xsi:type="dcterms:W3CDTF">2024-02-23T15:57:53Z</dcterms:modified>
</cp:coreProperties>
</file>