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4" r:id="rId2"/>
    <p:sldId id="266" r:id="rId3"/>
    <p:sldId id="265" r:id="rId4"/>
    <p:sldId id="263" r:id="rId5"/>
    <p:sldId id="260" r:id="rId6"/>
    <p:sldId id="257" r:id="rId7"/>
    <p:sldId id="258" r:id="rId8"/>
    <p:sldId id="262" r:id="rId9"/>
    <p:sldId id="256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6912768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Музыкально-спортивное развлечение </a:t>
            </a:r>
          </a:p>
          <a:p>
            <a:pPr algn="ctr"/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«23 февраля» </a:t>
            </a:r>
          </a:p>
          <a:p>
            <a:pPr algn="ctr"/>
            <a:endParaRPr lang="ru-RU" sz="14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Picture 2" descr="http://fotohood.ru/images/510479_patrioticheskoe-vospitanie-f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068960"/>
            <a:ext cx="4248472" cy="309531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908721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МДОУ-детский сад № 5 р. п. Земетчино (Филиал № 1)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5517232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Уварцева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990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A860E1-E905-46EF-AB12-9B69A45D13F6}"/>
              </a:ext>
            </a:extLst>
          </p:cNvPr>
          <p:cNvSpPr txBox="1"/>
          <p:nvPr/>
        </p:nvSpPr>
        <p:spPr>
          <a:xfrm>
            <a:off x="1763688" y="5013176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была отчизна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Твёрдой, как гранит.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Армия родная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посту стоит!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BDF178-C312-4D24-A969-E439FD294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36" y="644495"/>
            <a:ext cx="5738598" cy="411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344816" cy="2785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Двадцать третье февраля</a:t>
            </a:r>
          </a:p>
          <a:p>
            <a:pPr algn="ctr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Отмечаем мы не зря.</a:t>
            </a:r>
          </a:p>
          <a:p>
            <a:pPr algn="ctr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 поздравить мы должны</a:t>
            </a:r>
          </a:p>
          <a:p>
            <a:pPr algn="ctr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Всех защитников страны!</a:t>
            </a:r>
          </a:p>
          <a:p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Праздник в детском саду – это радость, веселье, торжество. Но праздник, посвященный Дню защитника Отечества-хороший повод для воспитания у дошкольников чувства патриотизма, формирования гордости за славных защитников Отечества. 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solidFill>
                <a:srgbClr val="11111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981761-526D-40BF-8389-7E686080F9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20601" r="10100" b="17800"/>
          <a:stretch/>
        </p:blipFill>
        <p:spPr>
          <a:xfrm rot="5400000">
            <a:off x="2886358" y="3458458"/>
            <a:ext cx="301124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934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28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D9A77C-0309-4ED1-92B5-262F2C688D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1" t="10100" r="22000" b="29000"/>
          <a:stretch/>
        </p:blipFill>
        <p:spPr>
          <a:xfrm>
            <a:off x="861446" y="620688"/>
            <a:ext cx="3061671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9BD2B2-912F-4226-9082-CD913E6F85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9" t="14300" r="12201" b="26901"/>
          <a:stretch/>
        </p:blipFill>
        <p:spPr>
          <a:xfrm>
            <a:off x="4932040" y="2132856"/>
            <a:ext cx="335051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5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452CFC-1A89-4B7A-A90C-C91F33319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34250" r="2401" b="25850"/>
          <a:stretch/>
        </p:blipFill>
        <p:spPr>
          <a:xfrm>
            <a:off x="2231740" y="908720"/>
            <a:ext cx="4680520" cy="2736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481BDA-40CA-4CB3-A42E-E5B7293B1AB3}"/>
              </a:ext>
            </a:extLst>
          </p:cNvPr>
          <p:cNvSpPr txBox="1"/>
          <p:nvPr/>
        </p:nvSpPr>
        <p:spPr>
          <a:xfrm>
            <a:off x="2843808" y="4293097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границу и в сапёры,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летчики, в подводный флот.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Подрастём мы очень скоро,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пока игра идёт!</a:t>
            </a:r>
          </a:p>
        </p:txBody>
      </p:sp>
    </p:spTree>
    <p:extLst>
      <p:ext uri="{BB962C8B-B14F-4D97-AF65-F5344CB8AC3E}">
        <p14:creationId xmlns:p14="http://schemas.microsoft.com/office/powerpoint/2010/main" val="208867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9652" y="4509120"/>
            <a:ext cx="626469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сильными расти,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 армию пойти.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наше состязание,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соревнования!</a:t>
            </a:r>
          </a:p>
          <a:p>
            <a:pPr algn="ctr"/>
            <a:endParaRPr lang="ru-RU" sz="1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7D3AFC-9A99-45E0-A216-286D8A2D4F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9" r="6200" b="39500"/>
          <a:stretch/>
        </p:blipFill>
        <p:spPr>
          <a:xfrm>
            <a:off x="1979712" y="1052736"/>
            <a:ext cx="4824536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9696A9-B81A-4D33-933E-92A232AD0D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9" r="6200" b="39500"/>
          <a:stretch/>
        </p:blipFill>
        <p:spPr>
          <a:xfrm>
            <a:off x="1187624" y="980728"/>
            <a:ext cx="3708412" cy="2248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F6A02-0915-4CAD-A368-8DB6136F6B3D}"/>
              </a:ext>
            </a:extLst>
          </p:cNvPr>
          <p:cNvSpPr txBox="1"/>
          <p:nvPr/>
        </p:nvSpPr>
        <p:spPr>
          <a:xfrm>
            <a:off x="1115616" y="3501008"/>
            <a:ext cx="4680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Находчивым и ловким должен быть солдат,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Внимательность и точность ему не навредят!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«Передай донесение»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7F4346-D05F-46B7-A147-D10560A70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1" t="8000" r="8000" b="18500"/>
          <a:stretch/>
        </p:blipFill>
        <p:spPr>
          <a:xfrm>
            <a:off x="5943043" y="692696"/>
            <a:ext cx="2304256" cy="384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90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5085184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Прокати лошадка нас не один а много раз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«Быстрые скакуны»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CA20F2-9D92-4DF3-BB3E-456C1DEABD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21651" r="3800" b="29026"/>
          <a:stretch/>
        </p:blipFill>
        <p:spPr>
          <a:xfrm>
            <a:off x="2205946" y="908720"/>
            <a:ext cx="4752528" cy="33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2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4725144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проведем мы наглядный урок: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вас самый меткий стрелок?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«Меткие стрелки»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9BF0E0-11F7-49D6-917F-F5FD000666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r="2399" b="27950"/>
          <a:stretch/>
        </p:blipFill>
        <p:spPr>
          <a:xfrm>
            <a:off x="1982890" y="836712"/>
            <a:ext cx="502002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94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CB9B54-B2A5-47B0-AF28-DFBAD99B36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38449" r="43001" b="23751"/>
          <a:stretch/>
        </p:blipFill>
        <p:spPr>
          <a:xfrm>
            <a:off x="3203848" y="764704"/>
            <a:ext cx="2448272" cy="2808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97C6A5-CE2A-45FA-AEB7-99D0E68781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 t="32150" r="14102" b="30051"/>
          <a:stretch/>
        </p:blipFill>
        <p:spPr>
          <a:xfrm>
            <a:off x="755576" y="3937914"/>
            <a:ext cx="3574710" cy="2358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68CE0D-3A41-4AEE-8829-13B2CDEAC4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36350" r="10800" b="29000"/>
          <a:stretch/>
        </p:blipFill>
        <p:spPr>
          <a:xfrm>
            <a:off x="4813715" y="3951505"/>
            <a:ext cx="3596075" cy="235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76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134</TotalTime>
  <Words>151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inna</dc:creator>
  <cp:lastModifiedBy>Денис Уварцев</cp:lastModifiedBy>
  <cp:revision>18</cp:revision>
  <dcterms:created xsi:type="dcterms:W3CDTF">2020-02-20T09:58:24Z</dcterms:created>
  <dcterms:modified xsi:type="dcterms:W3CDTF">2024-02-20T11:47:18Z</dcterms:modified>
</cp:coreProperties>
</file>