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83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648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853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6935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36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92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5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002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130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32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76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28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3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50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99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4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4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99C7A9-1F51-4489-9BAD-5187A74B281F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D3CFA-8B7C-4994-A75D-BEC3645D42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3130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B303E-D1EE-8331-2846-9C0AF7224E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Презентация</a:t>
            </a:r>
            <a:r>
              <a:rPr lang="ru-RU" dirty="0"/>
              <a:t> </a:t>
            </a:r>
            <a:r>
              <a:rPr lang="ru-RU" sz="4800" dirty="0"/>
              <a:t>работ детей старшей группы</a:t>
            </a:r>
            <a:br>
              <a:rPr lang="ru-RU" sz="4800" dirty="0"/>
            </a:br>
            <a:r>
              <a:rPr lang="ru-RU" sz="4800" dirty="0"/>
              <a:t>«Мои любимые зимние виды спорта»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DA4A4C-942E-D751-2843-2DAF04DB1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69967" y="4777379"/>
            <a:ext cx="3993502" cy="1362163"/>
          </a:xfrm>
        </p:spPr>
        <p:txBody>
          <a:bodyPr/>
          <a:lstStyle/>
          <a:p>
            <a:r>
              <a:rPr lang="ru-RU" dirty="0"/>
              <a:t>Выполнила воспитатель </a:t>
            </a:r>
            <a:r>
              <a:rPr lang="ru-RU" dirty="0" err="1"/>
              <a:t>Висько</a:t>
            </a:r>
            <a:r>
              <a:rPr lang="ru-RU" dirty="0"/>
              <a:t> </a:t>
            </a:r>
            <a:r>
              <a:rPr lang="ru-RU" dirty="0" err="1"/>
              <a:t>н.и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881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CE45B7-7E1B-5914-E2CD-5497EFA9C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03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FCCAF3-8F27-138F-FE91-0BB217EA2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738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7CF4EF-897B-7C67-E94D-953731028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1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4A0C07-BA14-7431-3870-1D6D89618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8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BA79BE-E7AB-7870-1A0E-C8ED45044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70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29220B-AC84-71F2-80D5-8C2ED2D6D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23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058809-2CCC-A670-8054-438995587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82" y="-7464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9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BD6C24-2FB7-84A7-A2E0-E5C89F6FD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26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90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DC669D-91E8-8495-1246-7CAE6B4E2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616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</TotalTime>
  <Words>20</Words>
  <Application>Microsoft Office PowerPoint</Application>
  <PresentationFormat>Широкоэкранный</PresentationFormat>
  <Paragraphs>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Century Gothic</vt:lpstr>
      <vt:lpstr>Wingdings 3</vt:lpstr>
      <vt:lpstr>Ион</vt:lpstr>
      <vt:lpstr>Презентация работ детей старшей группы «Мои любимые зимние виды спорта»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работ детей старшей группы «Мои любимые зимние виды спорта»</dc:title>
  <dc:creator>Sonya Visko</dc:creator>
  <cp:lastModifiedBy>Sonya Visko</cp:lastModifiedBy>
  <cp:revision>1</cp:revision>
  <dcterms:created xsi:type="dcterms:W3CDTF">2024-02-19T14:18:44Z</dcterms:created>
  <dcterms:modified xsi:type="dcterms:W3CDTF">2024-02-19T14:29:21Z</dcterms:modified>
</cp:coreProperties>
</file>