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8" r:id="rId4"/>
    <p:sldId id="259" r:id="rId5"/>
    <p:sldId id="261" r:id="rId6"/>
    <p:sldId id="265" r:id="rId7"/>
    <p:sldId id="267" r:id="rId8"/>
    <p:sldId id="262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 autoAdjust="0"/>
    <p:restoredTop sz="94718" autoAdjust="0"/>
  </p:normalViewPr>
  <p:slideViewPr>
    <p:cSldViewPr>
      <p:cViewPr varScale="1">
        <p:scale>
          <a:sx n="72" d="100"/>
          <a:sy n="72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chemeClr val="tx2">
                <a:lumMod val="40000"/>
                <a:lumOff val="60000"/>
                <a:alpha val="12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0DE3B4-32C3-4863-ACBB-44F7EB2ABECF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15EE0A6-61EB-4281-BEE2-6EC61A44404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BE3DF52-3E3A-4F32-8325-D543E9491E84}"/>
              </a:ext>
            </a:extLst>
          </p:cNvPr>
          <p:cNvSpPr txBox="1"/>
          <p:nvPr/>
        </p:nvSpPr>
        <p:spPr>
          <a:xfrm>
            <a:off x="1547664" y="1844824"/>
            <a:ext cx="6048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творчество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</a:t>
            </a:r>
          </a:p>
          <a:p>
            <a:pPr algn="ctr"/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«Мои любимые зимние виды спорта»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9BCC1D-054E-4FB2-AF0A-56DD87EE8E97}"/>
              </a:ext>
            </a:extLst>
          </p:cNvPr>
          <p:cNvSpPr txBox="1"/>
          <p:nvPr/>
        </p:nvSpPr>
        <p:spPr>
          <a:xfrm>
            <a:off x="2627784" y="620688"/>
            <a:ext cx="496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–детский сад № 5 р п. Земетчино (Филиал № 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4BBB62-44CF-4500-9046-DB1B0DF46D99}"/>
              </a:ext>
            </a:extLst>
          </p:cNvPr>
          <p:cNvSpPr txBox="1"/>
          <p:nvPr/>
        </p:nvSpPr>
        <p:spPr>
          <a:xfrm>
            <a:off x="5220072" y="5589240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воспитатель </a:t>
            </a:r>
          </a:p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Уварцева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Алексеевна</a:t>
            </a:r>
          </a:p>
        </p:txBody>
      </p:sp>
      <p:pic>
        <p:nvPicPr>
          <p:cNvPr id="1026" name="Picture 2" descr="https://steshka.ru/wp-content/uploads/2015/09/deti_igrayut_kartinki_16.jpg">
            <a:extLst>
              <a:ext uri="{FF2B5EF4-FFF2-40B4-BE49-F238E27FC236}">
                <a16:creationId xmlns:a16="http://schemas.microsoft.com/office/drawing/2014/main" id="{B34CF2F2-E7D1-4D5A-B3A1-2E2327147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5578"/>
            <a:ext cx="2566790" cy="3174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661614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685A5E-A6D8-4635-91D9-98787CD71F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54" y="1124744"/>
            <a:ext cx="4305446" cy="5472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5C1D2E-46B7-4AA4-8751-522C8D30AEA9}"/>
              </a:ext>
            </a:extLst>
          </p:cNvPr>
          <p:cNvSpPr txBox="1"/>
          <p:nvPr/>
        </p:nvSpPr>
        <p:spPr>
          <a:xfrm>
            <a:off x="5220072" y="2204864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 цветных карандашей –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дела не валяется.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открывай его скорей –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нарисуй реальность.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479181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A655C5-1434-49FE-88D8-FB55CDF4D4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69715" y="418717"/>
            <a:ext cx="4565332" cy="65534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6887348"/>
      </p:ext>
    </p:extLst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E27AF50-E381-449D-A669-C804C013DB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24744"/>
            <a:ext cx="3312368" cy="5184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220864-A68A-4107-8C45-2FF59661D0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527" y="1124744"/>
            <a:ext cx="3528277" cy="51845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6712196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32C23E-4158-4884-A1AE-D7C0D2ABB5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9930" y="630186"/>
            <a:ext cx="4744140" cy="6165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6844829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39106D6-765C-4285-BD91-F68408817D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19772" y="526368"/>
            <a:ext cx="4104456" cy="6309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290112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31730F-D0B4-4637-8F48-33D05BAEB7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68760"/>
            <a:ext cx="3842387" cy="5157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DF715B7-6497-4A19-BD62-2606E84452AF}"/>
              </a:ext>
            </a:extLst>
          </p:cNvPr>
          <p:cNvSpPr txBox="1"/>
          <p:nvPr/>
        </p:nvSpPr>
        <p:spPr>
          <a:xfrm>
            <a:off x="441581" y="2204864"/>
            <a:ext cx="384238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Любимое занятие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рисовать!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Принесу я краски и свою тетрадь.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тогда откроется мне волшебный мир,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феями прекрасными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принцем на коне.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653841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BAD804-A0F1-4C19-BB97-A6BAC3247D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8382862" cy="4810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5720896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3.userapi.com/impg/qngSPc0FGkCSo_JY9KcPyjGzP_3Z7lGp3UZ1BA/ebbmYgToKwM.jpg?size=1278x716&amp;quality=95&amp;sign=786a431ad657ee544371d4a39a7d59e0&amp;c_uniq_tag=hl8idbeO5e7D5d6I9DEzadhNjQY2UbveiNb8zgr1SA4&amp;type=album">
            <a:extLst>
              <a:ext uri="{FF2B5EF4-FFF2-40B4-BE49-F238E27FC236}">
                <a16:creationId xmlns:a16="http://schemas.microsoft.com/office/drawing/2014/main" id="{4B80D488-5C5F-4F4E-BD1E-4A9847F4D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8136904" cy="5256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909174"/>
      </p:ext>
    </p:extLst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532</TotalTime>
  <Words>62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проекта</dc:title>
  <dc:creator>Преподаватель</dc:creator>
  <cp:lastModifiedBy>Денис Уварцев</cp:lastModifiedBy>
  <cp:revision>51</cp:revision>
  <dcterms:created xsi:type="dcterms:W3CDTF">2013-02-18T12:32:09Z</dcterms:created>
  <dcterms:modified xsi:type="dcterms:W3CDTF">2024-02-07T16:08:23Z</dcterms:modified>
</cp:coreProperties>
</file>