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627CDB9-7A91-452A-A43D-87916C28401B}" type="datetimeFigureOut">
              <a:rPr lang="ru-RU" smtClean="0"/>
              <a:t>30.12.2023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CD1B94A-38C8-402B-A991-4A89B5DB7A66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2299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7CDB9-7A91-452A-A43D-87916C28401B}" type="datetimeFigureOut">
              <a:rPr lang="ru-RU" smtClean="0"/>
              <a:t>30.12.2023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B94A-38C8-402B-A991-4A89B5DB7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817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7CDB9-7A91-452A-A43D-87916C28401B}" type="datetimeFigureOut">
              <a:rPr lang="ru-RU" smtClean="0"/>
              <a:t>30.12.2023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B94A-38C8-402B-A991-4A89B5DB7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825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7CDB9-7A91-452A-A43D-87916C28401B}" type="datetimeFigureOut">
              <a:rPr lang="ru-RU" smtClean="0"/>
              <a:t>30.12.2023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B94A-38C8-402B-A991-4A89B5DB7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847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7CDB9-7A91-452A-A43D-87916C28401B}" type="datetimeFigureOut">
              <a:rPr lang="ru-RU" smtClean="0"/>
              <a:t>30.12.2023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B94A-38C8-402B-A991-4A89B5DB7A66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1854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7CDB9-7A91-452A-A43D-87916C28401B}" type="datetimeFigureOut">
              <a:rPr lang="ru-RU" smtClean="0"/>
              <a:t>30.12.2023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B94A-38C8-402B-A991-4A89B5DB7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127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7CDB9-7A91-452A-A43D-87916C28401B}" type="datetimeFigureOut">
              <a:rPr lang="ru-RU" smtClean="0"/>
              <a:t>30.12.2023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B94A-38C8-402B-A991-4A89B5DB7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03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7CDB9-7A91-452A-A43D-87916C28401B}" type="datetimeFigureOut">
              <a:rPr lang="ru-RU" smtClean="0"/>
              <a:t>30.12.2023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B94A-38C8-402B-A991-4A89B5DB7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389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7CDB9-7A91-452A-A43D-87916C28401B}" type="datetimeFigureOut">
              <a:rPr lang="ru-RU" smtClean="0"/>
              <a:t>30.12.2023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B94A-38C8-402B-A991-4A89B5DB7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43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7CDB9-7A91-452A-A43D-87916C28401B}" type="datetimeFigureOut">
              <a:rPr lang="ru-RU" smtClean="0"/>
              <a:t>30.12.2023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B94A-38C8-402B-A991-4A89B5DB7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714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7CDB9-7A91-452A-A43D-87916C28401B}" type="datetimeFigureOut">
              <a:rPr lang="ru-RU" smtClean="0"/>
              <a:t>30.12.2023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B94A-38C8-402B-A991-4A89B5DB7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040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E627CDB9-7A91-452A-A43D-87916C28401B}" type="datetimeFigureOut">
              <a:rPr lang="ru-RU" smtClean="0"/>
              <a:t>30.12.2023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DCD1B94A-38C8-402B-A991-4A89B5DB7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67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F0ADBB-F9DD-B541-4FBD-7676331ECF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Презентация «зимней сказки волшебство»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B8867D9-DBA1-E570-99AE-2588B3A156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901399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  <a:p>
            <a:r>
              <a:rPr lang="ru-RU" dirty="0"/>
              <a:t>Выставка поделок детей и родителей старшей группы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                                                                               Подготовила: </a:t>
            </a:r>
            <a:r>
              <a:rPr lang="ru-RU" dirty="0" err="1"/>
              <a:t>Висько</a:t>
            </a:r>
            <a:r>
              <a:rPr lang="ru-RU" dirty="0"/>
              <a:t> Н.И.</a:t>
            </a:r>
          </a:p>
        </p:txBody>
      </p:sp>
    </p:spTree>
    <p:extLst>
      <p:ext uri="{BB962C8B-B14F-4D97-AF65-F5344CB8AC3E}">
        <p14:creationId xmlns:p14="http://schemas.microsoft.com/office/powerpoint/2010/main" val="2009142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7F51E7-50DB-3BB3-4DAE-96076BA90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18796EE-A8EE-92B9-5D18-A3E71DD6104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2" y="609600"/>
            <a:ext cx="5025075" cy="5470525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22B05DD4-4F77-9182-359A-7EB5A9ADD74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685" y="609599"/>
            <a:ext cx="4882625" cy="5470525"/>
          </a:xfrm>
        </p:spPr>
      </p:pic>
    </p:spTree>
    <p:extLst>
      <p:ext uri="{BB962C8B-B14F-4D97-AF65-F5344CB8AC3E}">
        <p14:creationId xmlns:p14="http://schemas.microsoft.com/office/powerpoint/2010/main" val="168209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8B7C63-55F4-92B5-B6C7-AE32E8DF4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A2E52D5B-2DB8-14DC-D4B1-56CED5122CB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609600"/>
            <a:ext cx="4657328" cy="5470525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A1BB9D98-768B-98D9-69A7-5371A109D1A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387" y="609599"/>
            <a:ext cx="4758613" cy="5470525"/>
          </a:xfrm>
        </p:spPr>
      </p:pic>
    </p:spTree>
    <p:extLst>
      <p:ext uri="{BB962C8B-B14F-4D97-AF65-F5344CB8AC3E}">
        <p14:creationId xmlns:p14="http://schemas.microsoft.com/office/powerpoint/2010/main" val="3268640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081990-F2A8-B259-E479-D9A8E6853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1AA606BE-0BBC-CBC7-5778-505FEB7203E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69" y="609600"/>
            <a:ext cx="4666659" cy="5470525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3D4D3226-7CB0-5F7A-0F51-E43B1E240C0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334" y="609600"/>
            <a:ext cx="4693646" cy="5470525"/>
          </a:xfrm>
        </p:spPr>
      </p:pic>
    </p:spTree>
    <p:extLst>
      <p:ext uri="{BB962C8B-B14F-4D97-AF65-F5344CB8AC3E}">
        <p14:creationId xmlns:p14="http://schemas.microsoft.com/office/powerpoint/2010/main" val="4132881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31E298-4747-2856-CEDB-0C2B54AEC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D3AE0061-C388-AFFE-3248-7C8753C6AB1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49" y="609600"/>
            <a:ext cx="4754879" cy="5470525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7AA6E4BF-2F00-41B4-DCCF-7AB283481A5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285" y="609600"/>
            <a:ext cx="4603450" cy="5470525"/>
          </a:xfrm>
        </p:spPr>
      </p:pic>
    </p:spTree>
    <p:extLst>
      <p:ext uri="{BB962C8B-B14F-4D97-AF65-F5344CB8AC3E}">
        <p14:creationId xmlns:p14="http://schemas.microsoft.com/office/powerpoint/2010/main" val="2307973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AC63C7-6887-3F44-A1AF-957AE76AE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4DA0ED8-8D61-1099-CC48-7AD6169C3FE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74" y="609600"/>
            <a:ext cx="4865842" cy="5470525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B3CD1419-ED51-DF5F-D8E4-45A6D5D52D7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767" y="609600"/>
            <a:ext cx="4749282" cy="5470525"/>
          </a:xfrm>
        </p:spPr>
      </p:pic>
    </p:spTree>
    <p:extLst>
      <p:ext uri="{BB962C8B-B14F-4D97-AF65-F5344CB8AC3E}">
        <p14:creationId xmlns:p14="http://schemas.microsoft.com/office/powerpoint/2010/main" val="1875639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0B2197-142D-42CA-94A9-9E1A2AF97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26AE2A6-8DCE-39F8-23F8-EB5EF87B942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49" y="609600"/>
            <a:ext cx="4754879" cy="5470525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81F15CE8-FE6D-0999-6024-E50D46AE64B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334" y="609600"/>
            <a:ext cx="4781866" cy="5470525"/>
          </a:xfrm>
        </p:spPr>
      </p:pic>
    </p:spTree>
    <p:extLst>
      <p:ext uri="{BB962C8B-B14F-4D97-AF65-F5344CB8AC3E}">
        <p14:creationId xmlns:p14="http://schemas.microsoft.com/office/powerpoint/2010/main" val="1491731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F52068-7930-D4D9-6A07-1279F1BC9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BF09D39-066F-735A-E556-C47D35B71DF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49" y="609600"/>
            <a:ext cx="4754880" cy="5470525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2D6B3664-BC5B-B33A-53FE-386A29658CC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090" y="609600"/>
            <a:ext cx="4655975" cy="5470525"/>
          </a:xfrm>
        </p:spPr>
      </p:pic>
    </p:spTree>
    <p:extLst>
      <p:ext uri="{BB962C8B-B14F-4D97-AF65-F5344CB8AC3E}">
        <p14:creationId xmlns:p14="http://schemas.microsoft.com/office/powerpoint/2010/main" val="1055862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7C800-B33F-DDA2-A863-4E552DB5E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7FC454D-61EC-DEC8-F4D5-AF2A2F69CCA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719" y="311020"/>
            <a:ext cx="6839339" cy="6235959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CBC0CA5E-8D6E-7E0E-C668-F4E5FB5A8D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7612" y="5906278"/>
            <a:ext cx="4754880" cy="174482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4741706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6</TotalTime>
  <Words>21</Words>
  <Application>Microsoft Office PowerPoint</Application>
  <PresentationFormat>Широкоэкранный</PresentationFormat>
  <Paragraphs>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Corbel</vt:lpstr>
      <vt:lpstr>Базис</vt:lpstr>
      <vt:lpstr>Презентация «зимней сказки волшебство»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«зимней сказки волшебство»</dc:title>
  <dc:creator>Sonya Visko</dc:creator>
  <cp:lastModifiedBy>Sonya Visko</cp:lastModifiedBy>
  <cp:revision>1</cp:revision>
  <dcterms:created xsi:type="dcterms:W3CDTF">2023-12-30T12:51:43Z</dcterms:created>
  <dcterms:modified xsi:type="dcterms:W3CDTF">2023-12-30T12:58:18Z</dcterms:modified>
</cp:coreProperties>
</file>