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143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633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568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3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28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928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666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820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73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238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771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F3579-0AD6-4F45-8335-AEAA806451FA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D32D43D-92D8-44DA-B181-D9C324E85A5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06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 /><Relationship Id="rId2" Type="http://schemas.openxmlformats.org/officeDocument/2006/relationships/image" Target="../media/image18.jp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 /><Relationship Id="rId2" Type="http://schemas.openxmlformats.org/officeDocument/2006/relationships/image" Target="../media/image20.jp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 /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 /><Relationship Id="rId2" Type="http://schemas.openxmlformats.org/officeDocument/2006/relationships/image" Target="../media/image14.jp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 /><Relationship Id="rId2" Type="http://schemas.openxmlformats.org/officeDocument/2006/relationships/image" Target="../media/image16.jp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5436A-D9D1-F1AC-7CDD-6DED9E5CF5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Вот и осень к нам пришла!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3B65DD-47A3-00ED-3ADE-E2FA68FEF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403976" cy="2744974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/>
              <a:t>                Выставка поделок детей и родителей старшей группы.</a:t>
            </a:r>
          </a:p>
          <a:p>
            <a:endParaRPr lang="ru-RU" sz="22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                                                                            Подготовила: </a:t>
            </a:r>
            <a:r>
              <a:rPr lang="ru-RU" dirty="0" err="1"/>
              <a:t>Висько</a:t>
            </a:r>
            <a:r>
              <a:rPr lang="ru-RU" dirty="0"/>
              <a:t> Н.И.</a:t>
            </a:r>
          </a:p>
        </p:txBody>
      </p:sp>
    </p:spTree>
    <p:extLst>
      <p:ext uri="{BB962C8B-B14F-4D97-AF65-F5344CB8AC3E}">
        <p14:creationId xmlns:p14="http://schemas.microsoft.com/office/powerpoint/2010/main" val="3783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B2AEC4-9B1A-29E0-16BF-E0CEE0D62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81" y="165847"/>
            <a:ext cx="5143500" cy="65980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3A30E0-3C28-6803-97F1-A63BD10966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920" y="165847"/>
            <a:ext cx="5143500" cy="652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84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68A672-5030-54AE-517A-B433E3BDD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53" y="112059"/>
            <a:ext cx="5143500" cy="66338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5539C9-7F5F-1BA3-AF29-694A81A11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357" y="112058"/>
            <a:ext cx="5143500" cy="663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81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7E7728-D8F9-893A-C5CC-54494885D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66" y="188258"/>
            <a:ext cx="5251076" cy="64814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13B422-F919-A8F6-24F0-9DE91992D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837" y="141192"/>
            <a:ext cx="5251076" cy="652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56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9B7634-F1CF-4E29-6463-5EC689CDC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90" y="165847"/>
            <a:ext cx="5143500" cy="65263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6C890E-9BF4-29C0-9122-EFC8A9834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241" y="165847"/>
            <a:ext cx="5143500" cy="652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0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54EBA2-62D8-C48E-A00B-FACD02742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01" y="129988"/>
            <a:ext cx="5143500" cy="65980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90C325-6EAD-C798-B0F2-D68BB40D1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101" y="129988"/>
            <a:ext cx="5143500" cy="65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83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B33162-1968-6AE6-7FAE-F1005EB4E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62" y="103094"/>
            <a:ext cx="5143500" cy="63873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E9ABEE-25D2-031C-F9A9-C69A12DF9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638" y="103094"/>
            <a:ext cx="5143500" cy="638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664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2BA75C-8CEB-1281-368D-69B377DCA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44" y="156882"/>
            <a:ext cx="5143500" cy="65442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CB7BB1-D1FB-1A29-17DD-B2E69419A7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259" y="156882"/>
            <a:ext cx="5143500" cy="660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50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F9B931-B70A-5E38-0D41-F9C4AE0AC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86" y="129988"/>
            <a:ext cx="5143500" cy="66697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C7350C-3E65-C826-954E-103A08554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223" y="129988"/>
            <a:ext cx="5143500" cy="65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93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6AC53F-9962-7424-3293-8F99AC284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3" y="138953"/>
            <a:ext cx="5143500" cy="65800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69D3F9-C803-553B-99D8-D0BB75FDA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239" y="138953"/>
            <a:ext cx="5143500" cy="658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87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9C2954-843D-468A-2EC9-807C4835C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9" y="141194"/>
            <a:ext cx="5143500" cy="65756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0973CB-ADA5-60ED-9AF0-9658E6F46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320" y="141194"/>
            <a:ext cx="5143500" cy="657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6577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</TotalTime>
  <Words>24</Words>
  <Application>Microsoft Office PowerPoint</Application>
  <PresentationFormat>Широкоэкранный</PresentationFormat>
  <Paragraphs>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Галерея</vt:lpstr>
      <vt:lpstr>Вот и осень к нам пришла!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Вот и осень к нам пришла!</dc:title>
  <dc:creator>Sonya Visko</dc:creator>
  <cp:lastModifiedBy>Sonya Visko</cp:lastModifiedBy>
  <cp:revision>2</cp:revision>
  <dcterms:created xsi:type="dcterms:W3CDTF">2023-10-21T17:30:29Z</dcterms:created>
  <dcterms:modified xsi:type="dcterms:W3CDTF">2023-10-21T17:45:30Z</dcterms:modified>
</cp:coreProperties>
</file>