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9" r:id="rId3"/>
    <p:sldId id="267" r:id="rId4"/>
    <p:sldId id="260" r:id="rId5"/>
    <p:sldId id="261" r:id="rId6"/>
    <p:sldId id="262" r:id="rId7"/>
    <p:sldId id="264" r:id="rId8"/>
    <p:sldId id="268" r:id="rId9"/>
    <p:sldId id="266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5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5FD6DFF-E4B0-4269-98E8-A9DF2EE0610E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CEC85AE-FAA4-4F37-95BA-E00B95A0793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3042" y="571480"/>
            <a:ext cx="64294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>
              <a:solidFill>
                <a:srgbClr val="0070C0"/>
              </a:solidFill>
            </a:endParaRPr>
          </a:p>
          <a:p>
            <a:r>
              <a:rPr lang="ru-RU" sz="2800" dirty="0" smtClean="0">
                <a:solidFill>
                  <a:srgbClr val="0070C0"/>
                </a:solidFill>
              </a:rPr>
              <a:t>   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71472" y="928670"/>
            <a:ext cx="8465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Воспитатель   Панферова Людмила Владимировна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1670" y="1785926"/>
            <a:ext cx="54536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МДОУ- детский сад № 5 р.п.Земетчино 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Пензенской обл.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8" name="Рисунок 7" descr="Изображение 221.jpg"/>
          <p:cNvPicPr>
            <a:picLocks noChangeAspect="1"/>
          </p:cNvPicPr>
          <p:nvPr/>
        </p:nvPicPr>
        <p:blipFill>
          <a:blip r:embed="rId2" cstate="print"/>
          <a:srcRect l="10642" r="2702" b="5405"/>
          <a:stretch>
            <a:fillRect/>
          </a:stretch>
        </p:blipFill>
        <p:spPr>
          <a:xfrm>
            <a:off x="2571736" y="3000372"/>
            <a:ext cx="4071966" cy="250033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3214678" y="357166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Фотоальбом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00430" y="1428736"/>
            <a:ext cx="2105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2018-2 022г</a:t>
            </a:r>
            <a:r>
              <a:rPr lang="ru-RU" b="1" dirty="0" smtClean="0">
                <a:solidFill>
                  <a:srgbClr val="7030A0"/>
                </a:solidFill>
              </a:rPr>
              <a:t>.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28" y="285728"/>
            <a:ext cx="69615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tabLst>
                <a:tab pos="990600" algn="l"/>
              </a:tabLst>
            </a:pPr>
            <a:r>
              <a:rPr lang="ru-RU" sz="2000" b="1" dirty="0" smtClean="0">
                <a:solidFill>
                  <a:srgbClr val="FF0000"/>
                </a:solidFill>
              </a:rPr>
              <a:t>Проект , посвященный  Дню Победы  «Помнят </a:t>
            </a:r>
            <a:r>
              <a:rPr lang="ru-RU" sz="2000" b="1" dirty="0" smtClean="0">
                <a:solidFill>
                  <a:srgbClr val="FF0000"/>
                </a:solidFill>
              </a:rPr>
              <a:t>правнуки</a:t>
            </a:r>
            <a:r>
              <a:rPr lang="ru-RU" sz="2000" b="1" dirty="0" smtClean="0">
                <a:solidFill>
                  <a:srgbClr val="FF0000"/>
                </a:solidFill>
              </a:rPr>
              <a:t>»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Изображение 1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3643314"/>
            <a:ext cx="3857620" cy="2893215"/>
          </a:xfrm>
          <a:prstGeom prst="rect">
            <a:avLst/>
          </a:prstGeom>
        </p:spPr>
      </p:pic>
      <p:pic>
        <p:nvPicPr>
          <p:cNvPr id="5" name="Рисунок 4" descr="Изображение 0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857232"/>
            <a:ext cx="3143240" cy="2357430"/>
          </a:xfrm>
          <a:prstGeom prst="rect">
            <a:avLst/>
          </a:prstGeom>
        </p:spPr>
      </p:pic>
      <p:pic>
        <p:nvPicPr>
          <p:cNvPr id="8" name="Рисунок 7" descr="Изображение 1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1000108"/>
            <a:ext cx="4445032" cy="2500330"/>
          </a:xfrm>
          <a:prstGeom prst="rect">
            <a:avLst/>
          </a:prstGeom>
        </p:spPr>
      </p:pic>
      <p:pic>
        <p:nvPicPr>
          <p:cNvPr id="6" name="Рисунок 5" descr="Изображение 024.jpg"/>
          <p:cNvPicPr>
            <a:picLocks noChangeAspect="1"/>
          </p:cNvPicPr>
          <p:nvPr/>
        </p:nvPicPr>
        <p:blipFill>
          <a:blip r:embed="rId5" cstate="print"/>
          <a:srcRect l="13636" t="-3030" r="6818"/>
          <a:stretch>
            <a:fillRect/>
          </a:stretch>
        </p:blipFill>
        <p:spPr>
          <a:xfrm rot="16200000">
            <a:off x="5607839" y="3893359"/>
            <a:ext cx="2500330" cy="24288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00694" y="571480"/>
            <a:ext cx="2628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Помним, гордимся, чтим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143.jpg"/>
          <p:cNvPicPr>
            <a:picLocks noChangeAspect="1"/>
          </p:cNvPicPr>
          <p:nvPr/>
        </p:nvPicPr>
        <p:blipFill>
          <a:blip r:embed="rId2" cstate="print"/>
          <a:srcRect l="2616" r="8429"/>
          <a:stretch>
            <a:fillRect/>
          </a:stretch>
        </p:blipFill>
        <p:spPr>
          <a:xfrm>
            <a:off x="4143372" y="714356"/>
            <a:ext cx="3786214" cy="2394195"/>
          </a:xfrm>
          <a:prstGeom prst="rect">
            <a:avLst/>
          </a:prstGeom>
        </p:spPr>
      </p:pic>
      <p:pic>
        <p:nvPicPr>
          <p:cNvPr id="5" name="Рисунок 4" descr="Изображение 2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8854" y="3571876"/>
            <a:ext cx="3795045" cy="26387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4282" y="642918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Мы любим свою страну –Россию!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9" name="Рисунок 8" descr="IMG_20220820_1029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1857364"/>
            <a:ext cx="3286148" cy="438206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918" y="357166"/>
            <a:ext cx="18710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Наши занятия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Изображение 0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3768306"/>
            <a:ext cx="3500462" cy="2625347"/>
          </a:xfrm>
          <a:prstGeom prst="rect">
            <a:avLst/>
          </a:prstGeom>
        </p:spPr>
      </p:pic>
      <p:pic>
        <p:nvPicPr>
          <p:cNvPr id="4" name="Рисунок 3" descr="Изображение 146.jpg"/>
          <p:cNvPicPr>
            <a:picLocks noChangeAspect="1"/>
          </p:cNvPicPr>
          <p:nvPr/>
        </p:nvPicPr>
        <p:blipFill>
          <a:blip r:embed="rId3" cstate="print"/>
          <a:srcRect l="1705" r="6250"/>
          <a:stretch>
            <a:fillRect/>
          </a:stretch>
        </p:blipFill>
        <p:spPr>
          <a:xfrm>
            <a:off x="571471" y="857232"/>
            <a:ext cx="3974551" cy="2428892"/>
          </a:xfrm>
          <a:prstGeom prst="rect">
            <a:avLst/>
          </a:prstGeom>
        </p:spPr>
      </p:pic>
      <p:pic>
        <p:nvPicPr>
          <p:cNvPr id="5" name="Рисунок 4" descr="IMG_20211029_095955.jpg"/>
          <p:cNvPicPr>
            <a:picLocks noChangeAspect="1"/>
          </p:cNvPicPr>
          <p:nvPr/>
        </p:nvPicPr>
        <p:blipFill>
          <a:blip r:embed="rId4" cstate="print"/>
          <a:srcRect l="-1587" t="26192" r="-3175" b="7142"/>
          <a:stretch>
            <a:fillRect/>
          </a:stretch>
        </p:blipFill>
        <p:spPr>
          <a:xfrm>
            <a:off x="5143504" y="571480"/>
            <a:ext cx="3283596" cy="2786082"/>
          </a:xfrm>
          <a:prstGeom prst="rect">
            <a:avLst/>
          </a:prstGeom>
        </p:spPr>
      </p:pic>
      <p:pic>
        <p:nvPicPr>
          <p:cNvPr id="7" name="Рисунок 6" descr="Изображение 1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902259"/>
            <a:ext cx="4143404" cy="233066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6050" y="214290"/>
            <a:ext cx="2975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Наши праздники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8" name="Рисунок 7" descr="Изображение 218.jpg"/>
          <p:cNvPicPr>
            <a:picLocks noChangeAspect="1"/>
          </p:cNvPicPr>
          <p:nvPr/>
        </p:nvPicPr>
        <p:blipFill>
          <a:blip r:embed="rId2" cstate="print"/>
          <a:srcRect l="29687" r="26562"/>
          <a:stretch>
            <a:fillRect/>
          </a:stretch>
        </p:blipFill>
        <p:spPr>
          <a:xfrm>
            <a:off x="571472" y="785794"/>
            <a:ext cx="2166938" cy="2786045"/>
          </a:xfrm>
          <a:prstGeom prst="rect">
            <a:avLst/>
          </a:prstGeom>
        </p:spPr>
      </p:pic>
      <p:pic>
        <p:nvPicPr>
          <p:cNvPr id="9" name="Рисунок 8" descr="IMG-20220902-WA0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428604"/>
            <a:ext cx="2428874" cy="3238498"/>
          </a:xfrm>
          <a:prstGeom prst="rect">
            <a:avLst/>
          </a:prstGeom>
        </p:spPr>
      </p:pic>
      <p:pic>
        <p:nvPicPr>
          <p:cNvPr id="11" name="Рисунок 10" descr="Изображение 2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628" y="4143380"/>
            <a:ext cx="3571868" cy="2009176"/>
          </a:xfrm>
          <a:prstGeom prst="rect">
            <a:avLst/>
          </a:prstGeom>
        </p:spPr>
      </p:pic>
      <p:pic>
        <p:nvPicPr>
          <p:cNvPr id="12" name="Рисунок 11" descr="Изображение 13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00100" y="4067477"/>
            <a:ext cx="3714744" cy="2089544"/>
          </a:xfrm>
          <a:prstGeom prst="rect">
            <a:avLst/>
          </a:prstGeom>
        </p:spPr>
      </p:pic>
      <p:pic>
        <p:nvPicPr>
          <p:cNvPr id="13" name="Рисунок 12" descr="Изображение 11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28926" y="1357298"/>
            <a:ext cx="3143272" cy="235745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00100" y="5857892"/>
            <a:ext cx="20318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Выпускной 2018г.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72198" y="5857892"/>
            <a:ext cx="2221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День Матери 2019г.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86116" y="3357562"/>
            <a:ext cx="1948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Новый год 2018г.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42976" y="3143248"/>
            <a:ext cx="1434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Осень 2020г.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572264" y="3357562"/>
            <a:ext cx="1965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День Знаний 2022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8992" y="6429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4" name="Рисунок 3" descr="Изображение 279.jpg"/>
          <p:cNvPicPr>
            <a:picLocks noChangeAspect="1"/>
          </p:cNvPicPr>
          <p:nvPr/>
        </p:nvPicPr>
        <p:blipFill>
          <a:blip r:embed="rId2" cstate="print"/>
          <a:srcRect l="23958" t="27777" r="23437" b="5555"/>
          <a:stretch>
            <a:fillRect/>
          </a:stretch>
        </p:blipFill>
        <p:spPr>
          <a:xfrm>
            <a:off x="5072066" y="3357562"/>
            <a:ext cx="2964671" cy="28179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57290" y="0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Игра –дело серьезное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IMG_20220718_091438 (2).jpg"/>
          <p:cNvPicPr>
            <a:picLocks noChangeAspect="1"/>
          </p:cNvPicPr>
          <p:nvPr/>
        </p:nvPicPr>
        <p:blipFill>
          <a:blip r:embed="rId3" cstate="print"/>
          <a:srcRect t="21569"/>
          <a:stretch>
            <a:fillRect/>
          </a:stretch>
        </p:blipFill>
        <p:spPr>
          <a:xfrm>
            <a:off x="987600" y="3286124"/>
            <a:ext cx="3084333" cy="3225419"/>
          </a:xfrm>
          <a:prstGeom prst="rect">
            <a:avLst/>
          </a:prstGeom>
        </p:spPr>
      </p:pic>
      <p:pic>
        <p:nvPicPr>
          <p:cNvPr id="7" name="Рисунок 6" descr="Изображение 044.jpg"/>
          <p:cNvPicPr>
            <a:picLocks noChangeAspect="1"/>
          </p:cNvPicPr>
          <p:nvPr/>
        </p:nvPicPr>
        <p:blipFill>
          <a:blip r:embed="rId4" cstate="print"/>
          <a:srcRect t="20001" b="16410"/>
          <a:stretch>
            <a:fillRect/>
          </a:stretch>
        </p:blipFill>
        <p:spPr>
          <a:xfrm>
            <a:off x="928662" y="785794"/>
            <a:ext cx="3857652" cy="1839803"/>
          </a:xfrm>
          <a:prstGeom prst="rect">
            <a:avLst/>
          </a:prstGeom>
        </p:spPr>
      </p:pic>
      <p:pic>
        <p:nvPicPr>
          <p:cNvPr id="8" name="Рисунок 7" descr="весна  12 апреля 009.jpg"/>
          <p:cNvPicPr>
            <a:picLocks noChangeAspect="1"/>
          </p:cNvPicPr>
          <p:nvPr/>
        </p:nvPicPr>
        <p:blipFill>
          <a:blip r:embed="rId5" cstate="print"/>
          <a:srcRect t="35417" b="16667"/>
          <a:stretch>
            <a:fillRect/>
          </a:stretch>
        </p:blipFill>
        <p:spPr>
          <a:xfrm>
            <a:off x="5715008" y="571480"/>
            <a:ext cx="2786082" cy="23733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86446" y="2571744"/>
            <a:ext cx="1397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Космонавты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57356" y="2285992"/>
            <a:ext cx="1462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Детский сад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00232" y="6143644"/>
            <a:ext cx="1799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Парикмахерская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0628" y="5715016"/>
            <a:ext cx="2780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Помощь раненному бойцу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488" y="571480"/>
            <a:ext cx="34437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Безопасность  -  прежде всего</a:t>
            </a: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Изображение 147.jpg"/>
          <p:cNvPicPr>
            <a:picLocks noChangeAspect="1"/>
          </p:cNvPicPr>
          <p:nvPr/>
        </p:nvPicPr>
        <p:blipFill>
          <a:blip r:embed="rId2" cstate="print"/>
          <a:srcRect l="13333" r="9999"/>
          <a:stretch>
            <a:fillRect/>
          </a:stretch>
        </p:blipFill>
        <p:spPr>
          <a:xfrm>
            <a:off x="4714876" y="1000108"/>
            <a:ext cx="4071966" cy="2987562"/>
          </a:xfrm>
          <a:prstGeom prst="rect">
            <a:avLst/>
          </a:prstGeom>
        </p:spPr>
      </p:pic>
      <p:pic>
        <p:nvPicPr>
          <p:cNvPr id="4" name="Рисунок 3" descr="Изображение 1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142984"/>
            <a:ext cx="4318031" cy="2428892"/>
          </a:xfrm>
          <a:prstGeom prst="rect">
            <a:avLst/>
          </a:prstGeom>
        </p:spPr>
      </p:pic>
      <p:pic>
        <p:nvPicPr>
          <p:cNvPr id="5" name="Рисунок 4" descr="Изображение 001.jpg"/>
          <p:cNvPicPr>
            <a:picLocks noChangeAspect="1"/>
          </p:cNvPicPr>
          <p:nvPr/>
        </p:nvPicPr>
        <p:blipFill>
          <a:blip r:embed="rId4" cstate="print"/>
          <a:srcRect l="26316" t="25146"/>
          <a:stretch>
            <a:fillRect/>
          </a:stretch>
        </p:blipFill>
        <p:spPr>
          <a:xfrm>
            <a:off x="2214546" y="4143380"/>
            <a:ext cx="4000496" cy="228599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86116" y="428604"/>
            <a:ext cx="3476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Наши руки не для скуки!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IMG_20211029_1208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071546"/>
            <a:ext cx="3548863" cy="2477904"/>
          </a:xfrm>
          <a:prstGeom prst="rect">
            <a:avLst/>
          </a:prstGeom>
        </p:spPr>
      </p:pic>
      <p:pic>
        <p:nvPicPr>
          <p:cNvPr id="8" name="Рисунок 7" descr="IMG_20210218_131255.jpg"/>
          <p:cNvPicPr>
            <a:picLocks noChangeAspect="1"/>
          </p:cNvPicPr>
          <p:nvPr/>
        </p:nvPicPr>
        <p:blipFill>
          <a:blip r:embed="rId3" cstate="print"/>
          <a:srcRect r="23448"/>
          <a:stretch>
            <a:fillRect/>
          </a:stretch>
        </p:blipFill>
        <p:spPr>
          <a:xfrm>
            <a:off x="5000628" y="1000108"/>
            <a:ext cx="2643206" cy="2589604"/>
          </a:xfrm>
          <a:prstGeom prst="flowChartDocument">
            <a:avLst/>
          </a:prstGeom>
        </p:spPr>
      </p:pic>
      <p:pic>
        <p:nvPicPr>
          <p:cNvPr id="6" name="Рисунок 5" descr="IMG_20211029_1512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3571876"/>
            <a:ext cx="2143140" cy="2857519"/>
          </a:xfrm>
          <a:prstGeom prst="rect">
            <a:avLst/>
          </a:prstGeom>
        </p:spPr>
      </p:pic>
      <p:pic>
        <p:nvPicPr>
          <p:cNvPr id="9" name="Рисунок 8" descr="CollageMaker_20201106_0012440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62" y="3786190"/>
            <a:ext cx="2500330" cy="2500330"/>
          </a:xfrm>
          <a:prstGeom prst="rect">
            <a:avLst/>
          </a:prstGeom>
        </p:spPr>
      </p:pic>
      <p:pic>
        <p:nvPicPr>
          <p:cNvPr id="7" name="Рисунок 6" descr="Изображение 034.jpg"/>
          <p:cNvPicPr>
            <a:picLocks noChangeAspect="1"/>
          </p:cNvPicPr>
          <p:nvPr/>
        </p:nvPicPr>
        <p:blipFill>
          <a:blip r:embed="rId6" cstate="print"/>
          <a:srcRect l="23170" r="9603" b="12195"/>
          <a:stretch>
            <a:fillRect/>
          </a:stretch>
        </p:blipFill>
        <p:spPr>
          <a:xfrm rot="5400000">
            <a:off x="5755085" y="3888989"/>
            <a:ext cx="2928958" cy="215185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Изображение 128.jpg"/>
          <p:cNvPicPr>
            <a:picLocks noChangeAspect="1"/>
          </p:cNvPicPr>
          <p:nvPr/>
        </p:nvPicPr>
        <p:blipFill>
          <a:blip r:embed="rId2" cstate="print"/>
          <a:srcRect l="17187" t="12500" r="10156"/>
          <a:stretch>
            <a:fillRect/>
          </a:stretch>
        </p:blipFill>
        <p:spPr>
          <a:xfrm>
            <a:off x="3714744" y="4429132"/>
            <a:ext cx="3214678" cy="217767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85720" y="0"/>
            <a:ext cx="33362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Мы спортивные ребята!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3" name="Рисунок 2" descr="Изображение 021.jpg"/>
          <p:cNvPicPr>
            <a:picLocks noChangeAspect="1"/>
          </p:cNvPicPr>
          <p:nvPr/>
        </p:nvPicPr>
        <p:blipFill>
          <a:blip r:embed="rId3" cstate="print"/>
          <a:srcRect t="6944" b="4166"/>
          <a:stretch>
            <a:fillRect/>
          </a:stretch>
        </p:blipFill>
        <p:spPr>
          <a:xfrm>
            <a:off x="214282" y="571480"/>
            <a:ext cx="4214842" cy="2107436"/>
          </a:xfrm>
          <a:prstGeom prst="rect">
            <a:avLst/>
          </a:prstGeom>
        </p:spPr>
      </p:pic>
      <p:pic>
        <p:nvPicPr>
          <p:cNvPr id="6" name="Рисунок 5" descr="Изображение 141.jpg"/>
          <p:cNvPicPr>
            <a:picLocks noChangeAspect="1"/>
          </p:cNvPicPr>
          <p:nvPr/>
        </p:nvPicPr>
        <p:blipFill>
          <a:blip r:embed="rId4" cstate="print"/>
          <a:srcRect l="41407" t="19444" r="21093"/>
          <a:stretch>
            <a:fillRect/>
          </a:stretch>
        </p:blipFill>
        <p:spPr>
          <a:xfrm>
            <a:off x="4286248" y="214290"/>
            <a:ext cx="2214578" cy="2675926"/>
          </a:xfrm>
          <a:prstGeom prst="rect">
            <a:avLst/>
          </a:prstGeom>
        </p:spPr>
      </p:pic>
      <p:pic>
        <p:nvPicPr>
          <p:cNvPr id="7" name="Рисунок 6" descr="Изображение 123.jpg"/>
          <p:cNvPicPr>
            <a:picLocks noChangeAspect="1"/>
          </p:cNvPicPr>
          <p:nvPr/>
        </p:nvPicPr>
        <p:blipFill>
          <a:blip r:embed="rId5" cstate="print"/>
          <a:srcRect l="14493"/>
          <a:stretch>
            <a:fillRect/>
          </a:stretch>
        </p:blipFill>
        <p:spPr>
          <a:xfrm>
            <a:off x="214282" y="2714620"/>
            <a:ext cx="3500430" cy="2302722"/>
          </a:xfrm>
          <a:prstGeom prst="rect">
            <a:avLst/>
          </a:prstGeom>
        </p:spPr>
      </p:pic>
      <p:pic>
        <p:nvPicPr>
          <p:cNvPr id="8" name="Рисунок 7" descr="Изображение 38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72264" y="214290"/>
            <a:ext cx="1468440" cy="2000240"/>
          </a:xfrm>
          <a:prstGeom prst="rect">
            <a:avLst/>
          </a:prstGeom>
        </p:spPr>
      </p:pic>
      <p:pic>
        <p:nvPicPr>
          <p:cNvPr id="9" name="Рисунок 8" descr="Изображение 027.jpg"/>
          <p:cNvPicPr>
            <a:picLocks noChangeAspect="1"/>
          </p:cNvPicPr>
          <p:nvPr/>
        </p:nvPicPr>
        <p:blipFill>
          <a:blip r:embed="rId7" cstate="print"/>
          <a:srcRect l="24289" r="6676"/>
          <a:stretch>
            <a:fillRect/>
          </a:stretch>
        </p:blipFill>
        <p:spPr>
          <a:xfrm>
            <a:off x="6357918" y="2928934"/>
            <a:ext cx="2786082" cy="227012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143372" y="3786190"/>
            <a:ext cx="2161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Театр—это весело!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214290"/>
            <a:ext cx="1960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Мы трудимся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IMG_20220419_0734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714356"/>
            <a:ext cx="3571900" cy="2678925"/>
          </a:xfrm>
          <a:prstGeom prst="rect">
            <a:avLst/>
          </a:prstGeom>
        </p:spPr>
      </p:pic>
      <p:pic>
        <p:nvPicPr>
          <p:cNvPr id="4" name="Рисунок 3" descr="IMG_20220325_094106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571480"/>
            <a:ext cx="3429024" cy="2571768"/>
          </a:xfrm>
          <a:prstGeom prst="rect">
            <a:avLst/>
          </a:prstGeom>
        </p:spPr>
      </p:pic>
      <p:pic>
        <p:nvPicPr>
          <p:cNvPr id="5" name="Рисунок 4" descr="Изображение 0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46880" y="4282288"/>
            <a:ext cx="2921021" cy="1643074"/>
          </a:xfrm>
          <a:prstGeom prst="rect">
            <a:avLst/>
          </a:prstGeom>
        </p:spPr>
      </p:pic>
      <p:pic>
        <p:nvPicPr>
          <p:cNvPr id="6" name="Рисунок 5" descr="2022-10-31-22-14-00 (1).jpg"/>
          <p:cNvPicPr>
            <a:picLocks noChangeAspect="1"/>
          </p:cNvPicPr>
          <p:nvPr/>
        </p:nvPicPr>
        <p:blipFill>
          <a:blip r:embed="rId5" cstate="print"/>
          <a:srcRect l="4878" t="13415" r="9755" b="20731"/>
          <a:stretch>
            <a:fillRect/>
          </a:stretch>
        </p:blipFill>
        <p:spPr>
          <a:xfrm>
            <a:off x="4429124" y="3357562"/>
            <a:ext cx="4214842" cy="325144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2">
      <a:dk1>
        <a:sysClr val="windowText" lastClr="000000"/>
      </a:dk1>
      <a:lt1>
        <a:srgbClr val="F0CCE2"/>
      </a:lt1>
      <a:dk2>
        <a:srgbClr val="F0CCE2"/>
      </a:dk2>
      <a:lt2>
        <a:srgbClr val="F0CCE2"/>
      </a:lt2>
      <a:accent1>
        <a:srgbClr val="C3DFE9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462</TotalTime>
  <Words>90</Words>
  <Application>Microsoft Office PowerPoint</Application>
  <PresentationFormat>Экран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59</cp:revision>
  <dcterms:created xsi:type="dcterms:W3CDTF">2022-10-28T20:31:54Z</dcterms:created>
  <dcterms:modified xsi:type="dcterms:W3CDTF">2022-11-03T06:35:11Z</dcterms:modified>
</cp:coreProperties>
</file>