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аду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737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3610744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Здоровым быть -ЗДОРОВО</a:t>
            </a: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дети для обложки слайд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2314" y="1628800"/>
            <a:ext cx="3636979" cy="331236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9552" y="3068960"/>
            <a:ext cx="3610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3560" y="5301208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МДОУ - детский сад № 5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р.п. Земетчино (Филиал № 1)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2020 год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ебенок учит уро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22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3347864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Ровно сидя за столом,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Проявляй старанья!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060848"/>
            <a:ext cx="4038600" cy="892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Чтоб не стать тебе «крючком»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выполнить заданья!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ебенок играет в футбол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7712" y="2564904"/>
            <a:ext cx="3560712" cy="18288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Укрепляй здоровье сам –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Подружись со спортом!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быть примером нам,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не увлекаться тортом!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437112"/>
            <a:ext cx="3995936" cy="16847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стремись спортсменом стать,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Гордостью для близких!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все соблюдать,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Избегая рисков!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спортивная семь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68" y="3717032"/>
            <a:ext cx="5205032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аду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14806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пожеланиями здоровья, </a:t>
            </a:r>
            <a:b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Ваши воспитатели!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95936" y="4941168"/>
            <a:ext cx="5148064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Автор идеи</a:t>
            </a:r>
            <a:r>
              <a:rPr kumimoji="0" lang="ru-RU" sz="1400" b="1" i="0" u="sng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оформитель:</a:t>
            </a:r>
          </a:p>
          <a:p>
            <a:pPr lvl="0">
              <a:spcBef>
                <a:spcPct val="0"/>
              </a:spcBef>
            </a:pPr>
            <a:endParaRPr lang="ru-RU" sz="1400" b="1" baseline="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Секрет</a:t>
            </a: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Наталья Алексеевна – 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воспитатель МДОУ - детский сад № 5 р.п. Земетчино (Филиал № 1);</a:t>
            </a:r>
          </a:p>
          <a:p>
            <a:pPr lvl="0"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Пензенская область, Земетчинский район, р.п. Земетчино, 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ул. Кулакова,  7а, 442000</a:t>
            </a:r>
          </a:p>
          <a:p>
            <a:pPr lvl="0"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              2020 год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159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340768"/>
            <a:ext cx="3359224" cy="432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хочешь быть здоров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больниц и докторов,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5733256"/>
            <a:ext cx="4038600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зарядку выполняй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режимы соблюдай!</a:t>
            </a:r>
          </a:p>
          <a:p>
            <a:endParaRPr lang="ru-RU" dirty="0"/>
          </a:p>
        </p:txBody>
      </p:sp>
      <p:pic>
        <p:nvPicPr>
          <p:cNvPr id="7" name="Рисунок 6" descr="ребенок с доктор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3528392" cy="2339477"/>
          </a:xfrm>
          <a:prstGeom prst="rect">
            <a:avLst/>
          </a:prstGeom>
        </p:spPr>
      </p:pic>
      <p:pic>
        <p:nvPicPr>
          <p:cNvPr id="8" name="Рисунок 7" descr="дети делают зарядку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3717032"/>
            <a:ext cx="5652120" cy="3014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3754760" cy="9941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Подстригайся – не ленись,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Будешь ты опрятным!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221088"/>
            <a:ext cx="4038600" cy="892696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к одежде приглядись,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быть приятным!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ребенок подстригается.jpg"/>
          <p:cNvPicPr>
            <a:picLocks noChangeAspect="1"/>
          </p:cNvPicPr>
          <p:nvPr/>
        </p:nvPicPr>
        <p:blipFill>
          <a:blip r:embed="rId3" cstate="print"/>
          <a:srcRect r="27200" b="-1839"/>
          <a:stretch>
            <a:fillRect/>
          </a:stretch>
        </p:blipFill>
        <p:spPr>
          <a:xfrm>
            <a:off x="179513" y="116633"/>
            <a:ext cx="3960440" cy="3077916"/>
          </a:xfrm>
          <a:prstGeom prst="rect">
            <a:avLst/>
          </a:prstGeom>
        </p:spPr>
      </p:pic>
      <p:pic>
        <p:nvPicPr>
          <p:cNvPr id="7" name="Рисунок 6" descr="Ребенок у зеркал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916832"/>
            <a:ext cx="3905714" cy="4605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394720" cy="106613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неси ты в рот микробы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Грязными руками!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3573016"/>
            <a:ext cx="4038600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снимай с ногтей ты пробы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Хрупкими зубами!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ребенок с руками во рту.jpg"/>
          <p:cNvPicPr>
            <a:picLocks noChangeAspect="1"/>
          </p:cNvPicPr>
          <p:nvPr/>
        </p:nvPicPr>
        <p:blipFill>
          <a:blip r:embed="rId3" cstate="print"/>
          <a:srcRect l="26590" r="3181" b="-2032"/>
          <a:stretch>
            <a:fillRect/>
          </a:stretch>
        </p:blipFill>
        <p:spPr>
          <a:xfrm>
            <a:off x="5292080" y="4221088"/>
            <a:ext cx="3672408" cy="2400474"/>
          </a:xfrm>
          <a:prstGeom prst="rect">
            <a:avLst/>
          </a:prstGeom>
        </p:spPr>
      </p:pic>
      <p:pic>
        <p:nvPicPr>
          <p:cNvPr id="7" name="Рисунок 6" descr="девочка грызет ногт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1124744"/>
            <a:ext cx="4032448" cy="2222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960440" cy="94096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Кушай овощи и фрукты,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Сладкое – на праздник!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260648"/>
            <a:ext cx="3524200" cy="820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Ешь полезные продукты –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же не проказник!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ребенок с фруктами и овощам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4904"/>
            <a:ext cx="3821128" cy="2376264"/>
          </a:xfrm>
          <a:prstGeom prst="rect">
            <a:avLst/>
          </a:prstGeom>
        </p:spPr>
      </p:pic>
      <p:pic>
        <p:nvPicPr>
          <p:cNvPr id="11" name="Рисунок 10" descr="ребенок с супо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340768"/>
            <a:ext cx="3590720" cy="1844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негопад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0"/>
            <a:ext cx="3204864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Зубы чисть и руки мой,</a:t>
            </a:r>
            <a:b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Пользуйся своей посудой!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99792" y="5013176"/>
            <a:ext cx="3596208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Горло шарфом ты укрой,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Чтоб не заболеть простудой! </a:t>
            </a:r>
          </a:p>
          <a:p>
            <a:endParaRPr lang="ru-RU" dirty="0"/>
          </a:p>
        </p:txBody>
      </p:sp>
      <p:pic>
        <p:nvPicPr>
          <p:cNvPr id="8" name="Рисунок 7" descr="ребенок чистит зубы.jpg"/>
          <p:cNvPicPr>
            <a:picLocks noChangeAspect="1"/>
          </p:cNvPicPr>
          <p:nvPr/>
        </p:nvPicPr>
        <p:blipFill>
          <a:blip r:embed="rId3" cstate="print"/>
          <a:srcRect l="10133" t="-1882" r="14563" b="589"/>
          <a:stretch>
            <a:fillRect/>
          </a:stretch>
        </p:blipFill>
        <p:spPr>
          <a:xfrm>
            <a:off x="107504" y="116632"/>
            <a:ext cx="3672408" cy="2952328"/>
          </a:xfrm>
          <a:prstGeom prst="rect">
            <a:avLst/>
          </a:prstGeom>
        </p:spPr>
      </p:pic>
      <p:pic>
        <p:nvPicPr>
          <p:cNvPr id="9" name="Рисунок 8" descr="ребенок в шарф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8008" y="2348880"/>
            <a:ext cx="4045992" cy="2692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негови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прогулку выходя,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Утеплись всецело!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71800" y="5589240"/>
            <a:ext cx="3740224" cy="103671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ни снега, ни дождя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боялось тело! </a:t>
            </a:r>
          </a:p>
          <a:p>
            <a:endParaRPr lang="ru-RU" dirty="0"/>
          </a:p>
        </p:txBody>
      </p:sp>
      <p:pic>
        <p:nvPicPr>
          <p:cNvPr id="8" name="Рисунок 7" descr="ребенок с зимней птицей.jpg"/>
          <p:cNvPicPr>
            <a:picLocks noChangeAspect="1"/>
          </p:cNvPicPr>
          <p:nvPr/>
        </p:nvPicPr>
        <p:blipFill>
          <a:blip r:embed="rId3" cstate="print"/>
          <a:srcRect l="14563" t="3399" r="18993" b="9477"/>
          <a:stretch>
            <a:fillRect/>
          </a:stretch>
        </p:blipFill>
        <p:spPr>
          <a:xfrm flipH="1">
            <a:off x="6588224" y="116632"/>
            <a:ext cx="2448272" cy="2339460"/>
          </a:xfrm>
          <a:prstGeom prst="rect">
            <a:avLst/>
          </a:prstGeom>
        </p:spPr>
      </p:pic>
      <p:pic>
        <p:nvPicPr>
          <p:cNvPr id="9" name="Рисунок 8" descr="дети инрают в снегу.jpg"/>
          <p:cNvPicPr>
            <a:picLocks noChangeAspect="1"/>
          </p:cNvPicPr>
          <p:nvPr/>
        </p:nvPicPr>
        <p:blipFill>
          <a:blip r:embed="rId4" cstate="print"/>
          <a:srcRect l="16040" t="-610" r="14563" b="11536"/>
          <a:stretch>
            <a:fillRect/>
          </a:stretch>
        </p:blipFill>
        <p:spPr>
          <a:xfrm>
            <a:off x="2411760" y="1556792"/>
            <a:ext cx="3384376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дети с собака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80920" cy="70609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Летом можно закаляться</a:t>
            </a:r>
            <a:b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играться с другом!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ебенок с кругом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705872"/>
            <a:ext cx="5544616" cy="115212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Но, как вздумаешь купаться,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Запасись ты кругом!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218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Здоровым быть -ЗДОРОВО!</vt:lpstr>
      <vt:lpstr>Если хочешь быть здоров Без больниц и докторов, </vt:lpstr>
      <vt:lpstr>Подстригайся – не ленись, Будешь ты опрятным! </vt:lpstr>
      <vt:lpstr>Не неси ты в рот микробы Грязными руками! </vt:lpstr>
      <vt:lpstr>Кушай овощи и фрукты, Сладкое – на праздник!</vt:lpstr>
      <vt:lpstr>Зубы чисть и руки мой, Пользуйся своей посудой!</vt:lpstr>
      <vt:lpstr>На прогулку выходя, Утеплись всецело! </vt:lpstr>
      <vt:lpstr>Летом можно закаляться И играться с другом! </vt:lpstr>
      <vt:lpstr>Слайд 9</vt:lpstr>
      <vt:lpstr>Ровно сидя за столом, Проявляй старанья! </vt:lpstr>
      <vt:lpstr>Слайд 11</vt:lpstr>
      <vt:lpstr>Слайд 12</vt:lpstr>
      <vt:lpstr>С пожеланиями здоровья,  Ваши воспитатели!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и мое здоровье!</dc:title>
  <dc:creator>Секрет Кристина Викторовна</dc:creator>
  <cp:lastModifiedBy>GEG</cp:lastModifiedBy>
  <cp:revision>26</cp:revision>
  <dcterms:created xsi:type="dcterms:W3CDTF">2020-02-12T11:45:37Z</dcterms:created>
  <dcterms:modified xsi:type="dcterms:W3CDTF">2020-02-13T08:00:53Z</dcterms:modified>
</cp:coreProperties>
</file>