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65" r:id="rId4"/>
    <p:sldId id="266" r:id="rId5"/>
    <p:sldId id="267" r:id="rId6"/>
    <p:sldId id="269" r:id="rId7"/>
    <p:sldId id="272" r:id="rId8"/>
    <p:sldId id="274" r:id="rId9"/>
    <p:sldId id="277" r:id="rId10"/>
    <p:sldId id="276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Franklin Gothic Heavy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Franklin Gothic Heavy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Franklin Gothic Heavy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Franklin Gothic Heavy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Franklin Gothic Heavy" pitchFamily="34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Franklin Gothic Heavy" pitchFamily="34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Franklin Gothic Heavy" pitchFamily="34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Franklin Gothic Heavy" pitchFamily="34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Franklin Gothic Heavy" pitchFamily="34" charset="0"/>
        <a:ea typeface="+mn-ea"/>
        <a:cs typeface="+mn-cs"/>
      </a:defRPr>
    </a:lvl9pPr>
  </p:defaultTextStyle>
  <p:extLst>
    <p:ext uri="{505F2C04-C923-438B-8C0F-E0CD2BADF298}">
      <wppc:fontMiss xmlns:wppc="http://www.wps.cn/officeDocument/PresentationCustomData" xmlns="" type="true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0000"/>
    <a:srgbClr val="D6009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/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/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/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/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/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/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/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/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/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1"/>
            <p:cNvSpPr/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/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/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/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/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/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/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/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5157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51574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5F215-D332-43A7-AFF0-AFE5F0EA5A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59825-29F8-40C6-B935-45EDD9980E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5AE8F-DC24-4B95-BC8A-F12E339C6B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8956C-ABA6-47BB-9A9A-B408B7FF1D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48756-0C67-42FE-80F0-32824AE806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9F19E-EA4C-4D16-B63F-AAB3470443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C8A91-D40A-430F-BC0B-26C46215E0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00E1F-3FF1-4672-BE2D-6D61182019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84312-9115-4A11-863B-8D7B00240D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38B49-5A96-4ED7-969C-D89555D44D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C6D15-7604-427F-92CB-34A8A34801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53ECE-30E0-44E8-BDA0-3569590F4E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03666-02BF-4DB4-BFE9-54E0650239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4E8B6-C532-49CB-8A6A-9315B3B0CF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D448C-7AC8-408C-A61C-1936B50F7C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62D03-802A-4F73-B64B-64D4FDADC8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6EA1F-E0BE-4D98-ACC0-91D7924159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/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150531" name="Freeform 3"/>
            <p:cNvSpPr/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2" name="Freeform 4"/>
            <p:cNvSpPr/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3" name="Freeform 5"/>
            <p:cNvSpPr/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4" name="Freeform 6"/>
            <p:cNvSpPr/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5" name="Freeform 7"/>
            <p:cNvSpPr/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6" name="Freeform 8"/>
            <p:cNvSpPr/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7" name="Freeform 9"/>
            <p:cNvSpPr/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8" name="Freeform 10"/>
            <p:cNvSpPr/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9" name="Freeform 11"/>
            <p:cNvSpPr/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0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1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2" name="Freeform 14"/>
            <p:cNvSpPr/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3" name="Freeform 15"/>
            <p:cNvSpPr/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4" name="Freeform 16"/>
            <p:cNvSpPr/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5" name="Freeform 17"/>
            <p:cNvSpPr/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6" name="Freeform 18"/>
            <p:cNvSpPr/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7" name="Freeform 19"/>
            <p:cNvSpPr/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8" name="Freeform 20"/>
            <p:cNvSpPr/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50549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50550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50551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552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553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BE0AA393-12A8-449B-B7E6-1EE8A8A874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83" name="Rectangle 7"/>
          <p:cNvSpPr>
            <a:spLocks noGrp="1" noChangeArrowheads="1"/>
          </p:cNvSpPr>
          <p:nvPr>
            <p:ph type="title"/>
          </p:nvPr>
        </p:nvSpPr>
        <p:spPr>
          <a:xfrm>
            <a:off x="609601" y="1524001"/>
            <a:ext cx="7772400" cy="15240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i="1" dirty="0" smtClean="0">
                <a:solidFill>
                  <a:srgbClr val="CC0000"/>
                </a:solidFill>
                <a:cs typeface="+mj-lt"/>
              </a:rPr>
              <a:t>«В </a:t>
            </a:r>
            <a:r>
              <a:rPr lang="ru-RU" altLang="en-US" sz="4000" i="1" kern="1200" dirty="0">
                <a:solidFill>
                  <a:srgbClr val="CC0000"/>
                </a:solidFill>
                <a:ea typeface="+mn-ea"/>
                <a:cs typeface="+mj-lt"/>
              </a:rPr>
              <a:t>ЗДОРОВОМ </a:t>
            </a:r>
            <a:r>
              <a:rPr lang="ru-RU" sz="4000" i="1" dirty="0" smtClean="0">
                <a:solidFill>
                  <a:srgbClr val="CC0000"/>
                </a:solidFill>
                <a:cs typeface="+mj-lt"/>
              </a:rPr>
              <a:t>ТЕЛЕ – ЗДОРОВЫЙ ДУХ»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1841500" y="699770"/>
            <a:ext cx="59131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sz="1800">
                <a:solidFill>
                  <a:srgbClr val="CC0000"/>
                </a:solidFill>
                <a:latin typeface="+mn-lt"/>
                <a:cs typeface="+mn-lt"/>
              </a:rPr>
              <a:t>МДОУ-детский сад № 5 р.п.Земетчино (Филиал № 1)</a:t>
            </a: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4876800" y="6048375"/>
            <a:ext cx="3562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None/>
            </a:pPr>
            <a:r>
              <a:rPr lang="ru-RU" sz="18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Подготовила</a:t>
            </a:r>
            <a:r>
              <a:rPr lang="en-US" sz="18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ru-RU" sz="1800" b="1" dirty="0" err="1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Уварцева</a:t>
            </a:r>
            <a:r>
              <a:rPr lang="ru-RU" sz="18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Т.А.</a:t>
            </a:r>
            <a:endParaRPr lang="ru-RU" altLang="en-US" sz="1800" b="1" dirty="0" smtClean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8" name="Picture 2" descr="C:\Users\user\Desktop\смайлики\apogoda-9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352800" y="3306658"/>
            <a:ext cx="2438400" cy="21035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/>
          <p:nvPr/>
        </p:nvSpPr>
        <p:spPr>
          <a:xfrm>
            <a:off x="526940" y="5178535"/>
            <a:ext cx="81664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</a:p>
        </p:txBody>
      </p:sp>
      <p:pic>
        <p:nvPicPr>
          <p:cNvPr id="7" name="Picture 2" descr="Картинка 26 из 10085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609850" y="1216025"/>
            <a:ext cx="400050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9" name="Rectangle 11"/>
          <p:cNvSpPr>
            <a:spLocks noGrp="1" noChangeArrowheads="1"/>
          </p:cNvSpPr>
          <p:nvPr>
            <p:ph sz="half" idx="1"/>
          </p:nvPr>
        </p:nvSpPr>
        <p:spPr>
          <a:xfrm>
            <a:off x="0" y="1600200"/>
            <a:ext cx="4495800" cy="266573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Всем известно – детский сад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Лучший дом для всех ребят.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Здесь с ребятами играют, 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Рисуют, лепят и гуляют, 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Еду полезную дадут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И физкультуру проведут.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ru-RU" sz="2400" dirty="0" smtClean="0">
              <a:solidFill>
                <a:srgbClr val="D60093"/>
              </a:solidFill>
            </a:endParaRPr>
          </a:p>
        </p:txBody>
      </p:sp>
      <p:pic>
        <p:nvPicPr>
          <p:cNvPr id="15" name="Замещающее содержимое 11" descr="Физкультура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99940" y="3187700"/>
            <a:ext cx="4171950" cy="2760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8" name="Text Box 8"/>
          <p:cNvSpPr txBox="1">
            <a:spLocks noChangeArrowheads="1"/>
          </p:cNvSpPr>
          <p:nvPr/>
        </p:nvSpPr>
        <p:spPr bwMode="auto">
          <a:xfrm>
            <a:off x="4419600" y="762000"/>
            <a:ext cx="4495800" cy="267765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Чтоб здоровым быть сполна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Физкультура всем  нужна.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Бег полезен и игра,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Занимайтесь детвора!</a:t>
            </a:r>
          </a:p>
          <a:p>
            <a:pPr>
              <a:defRPr/>
            </a:pPr>
            <a:endParaRPr lang="ru-RU" sz="2400" dirty="0" smtClean="0">
              <a:solidFill>
                <a:srgbClr val="D6009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  <a:p>
            <a:pPr>
              <a:defRPr/>
            </a:pPr>
            <a:endParaRPr lang="ru-RU" sz="2400" dirty="0">
              <a:solidFill>
                <a:srgbClr val="D6009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</p:txBody>
      </p:sp>
      <p:pic>
        <p:nvPicPr>
          <p:cNvPr id="12" name="Содержимое 11" descr="DSCN130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 r="27916"/>
          <a:stretch>
            <a:fillRect/>
          </a:stretch>
        </p:blipFill>
        <p:spPr>
          <a:xfrm rot="5400000">
            <a:off x="514985" y="551181"/>
            <a:ext cx="3454401" cy="3723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" name="Рисунок 49" descr="C:\Users\user\AppData\Local\Microsoft\Windows\INetCache\Content.Word\DSCN271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05325" y="3942080"/>
            <a:ext cx="4181475" cy="26930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9" name="Text Box 11"/>
          <p:cNvSpPr txBox="1">
            <a:spLocks noChangeArrowheads="1"/>
          </p:cNvSpPr>
          <p:nvPr/>
        </p:nvSpPr>
        <p:spPr bwMode="auto">
          <a:xfrm>
            <a:off x="2514601" y="4267200"/>
            <a:ext cx="4572000" cy="193899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 свежем воздухе гуляем, 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Дружно прыгаем, играем.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Свежий воздух – это да,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Без него никак нельзя.</a:t>
            </a:r>
            <a:endPara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12" name="Содержимое 11" descr="100_442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419600" y="838200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Замещающее содержимое 16" descr="20190315_103026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-200025" y="809625"/>
            <a:ext cx="4038600" cy="3028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85" name="Text Box 9"/>
          <p:cNvSpPr txBox="1">
            <a:spLocks noChangeArrowheads="1"/>
          </p:cNvSpPr>
          <p:nvPr/>
        </p:nvSpPr>
        <p:spPr bwMode="auto">
          <a:xfrm>
            <a:off x="762000" y="4572000"/>
            <a:ext cx="184150" cy="396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endParaRPr lang="ru-RU" sz="2000">
              <a:solidFill>
                <a:srgbClr val="D6009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3320" name="Text Box 10"/>
          <p:cNvSpPr txBox="1">
            <a:spLocks noChangeArrowheads="1"/>
          </p:cNvSpPr>
          <p:nvPr/>
        </p:nvSpPr>
        <p:spPr bwMode="auto">
          <a:xfrm>
            <a:off x="1295400" y="3962400"/>
            <a:ext cx="18415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5124" name="Рисунок 3" descr="P322103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533400"/>
            <a:ext cx="3657600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P3221027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 rot="16200000">
            <a:off x="4076701" y="1485901"/>
            <a:ext cx="5181602" cy="3886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Содержимое 9" descr="P3221015.JPG"/>
          <p:cNvPicPr>
            <a:picLocks noGrp="1" noChangeAspect="1"/>
          </p:cNvPicPr>
          <p:nvPr>
            <p:ph sz="quarter" idx="3"/>
          </p:nvPr>
        </p:nvPicPr>
        <p:blipFill>
          <a:blip r:embed="rId4" cstate="print"/>
          <a:stretch>
            <a:fillRect/>
          </a:stretch>
        </p:blipFill>
        <p:spPr>
          <a:xfrm>
            <a:off x="457200" y="3505200"/>
            <a:ext cx="3886199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Text Box 12"/>
          <p:cNvSpPr txBox="1">
            <a:spLocks noChangeArrowheads="1"/>
          </p:cNvSpPr>
          <p:nvPr/>
        </p:nvSpPr>
        <p:spPr bwMode="auto">
          <a:xfrm>
            <a:off x="6537325" y="4311650"/>
            <a:ext cx="18415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14" name="Содержимое 13" descr="P206063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081905" y="685800"/>
            <a:ext cx="3680884" cy="2646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Содержимое 3" descr="DSCN3997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796290" y="685800"/>
            <a:ext cx="3422015" cy="2776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Текстовое поле 4"/>
          <p:cNvSpPr txBox="1"/>
          <p:nvPr/>
        </p:nvSpPr>
        <p:spPr>
          <a:xfrm>
            <a:off x="4876800" y="3200400"/>
            <a:ext cx="3810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 нашей жизни всё мгновенно.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Всё проходит и пройдёт.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Спортом надо непременно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Заниматься круглый год!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algn="ctr"/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Содержимое 7" descr="DSCN6636.JPG"/>
          <p:cNvPicPr>
            <a:picLocks noGrp="1" noChangeAspect="1"/>
          </p:cNvPicPr>
          <p:nvPr>
            <p:ph sz="quarter" idx="3"/>
          </p:nvPr>
        </p:nvPicPr>
        <p:blipFill>
          <a:blip r:embed="rId4" cstate="print"/>
          <a:stretch>
            <a:fillRect/>
          </a:stretch>
        </p:blipFill>
        <p:spPr>
          <a:xfrm>
            <a:off x="838200" y="3941762"/>
            <a:ext cx="3276600" cy="2382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3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1270000" y="228600"/>
            <a:ext cx="6045200" cy="335280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Поиграли дети дружно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После спать ложиться нужно,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Наступает тихий час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Тишина нужна сейчас.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Сон здоровый всем полезен,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Ведь во сне растут быстрей.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Отдохнули, сил набрались 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sz="2400" dirty="0" smtClean="0">
                <a:solidFill>
                  <a:srgbClr val="FF0000"/>
                </a:solidFill>
              </a:rPr>
              <a:t>И опять играть скорей</a:t>
            </a:r>
            <a:r>
              <a:rPr lang="ru-RU" sz="1100" dirty="0" smtClean="0">
                <a:solidFill>
                  <a:srgbClr val="FF0000"/>
                </a:solidFill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1050" dirty="0" smtClean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3" name="Замещающее содержимое 2" descr="20200212_131512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10800000">
            <a:off x="381000" y="3810000"/>
            <a:ext cx="384429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Замещающее содержимое 4" descr="20200212_131521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 rot="10800000">
            <a:off x="4648199" y="3810000"/>
            <a:ext cx="4054475" cy="2444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6" name="Rectangle 4"/>
          <p:cNvSpPr>
            <a:spLocks noGrp="1" noChangeArrowheads="1"/>
          </p:cNvSpPr>
          <p:nvPr>
            <p:ph type="body" sz="half" idx="3"/>
          </p:nvPr>
        </p:nvSpPr>
        <p:spPr>
          <a:xfrm>
            <a:off x="1752600" y="3941763"/>
            <a:ext cx="6172200" cy="2535238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Детки в садике живут,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Здесь играют и поют, 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Здесь друзей себе находят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На прогулку с ними ходят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Вместе спорят и мечтают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Незаметно подрастают.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ru-RU" sz="2400" b="1" dirty="0" smtClean="0">
              <a:solidFill>
                <a:srgbClr val="FF0000"/>
              </a:solidFill>
            </a:endParaRPr>
          </a:p>
        </p:txBody>
      </p:sp>
      <p:pic>
        <p:nvPicPr>
          <p:cNvPr id="10" name="Рисунок 67" descr="C:\Users\user\AppData\Local\Microsoft\Windows\INetCache\Content.Word\DSCN301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609600"/>
            <a:ext cx="3886200" cy="335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4" descr="DSCN3991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533400" y="609600"/>
            <a:ext cx="3657600" cy="32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овое поле 5"/>
          <p:cNvSpPr txBox="1"/>
          <p:nvPr/>
        </p:nvSpPr>
        <p:spPr>
          <a:xfrm>
            <a:off x="398145" y="1209675"/>
            <a:ext cx="793686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Мы откроем всем секрет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 мире нет рецепта лучше: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Будь со спортом неразлучен – </a:t>
            </a: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Проживешь тогда сто лет!</a:t>
            </a:r>
            <a:endParaRPr lang="ru-RU" altLang="en-US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7" name="Содержимое 5" descr="DSCN13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73250" y="2968625"/>
            <a:ext cx="4984750" cy="3030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лен">
  <a:themeElements>
    <a:clrScheme name="Клен 2">
      <a:dk1>
        <a:srgbClr val="EA9306"/>
      </a:dk1>
      <a:lt1>
        <a:srgbClr val="FFFFFF"/>
      </a:lt1>
      <a:dk2>
        <a:srgbClr val="FAC120"/>
      </a:dk2>
      <a:lt2>
        <a:srgbClr val="FFFDD1"/>
      </a:lt2>
      <a:accent1>
        <a:srgbClr val="CC6600"/>
      </a:accent1>
      <a:accent2>
        <a:srgbClr val="FF9933"/>
      </a:accent2>
      <a:accent3>
        <a:srgbClr val="FCDDAB"/>
      </a:accent3>
      <a:accent4>
        <a:srgbClr val="DADADA"/>
      </a:accent4>
      <a:accent5>
        <a:srgbClr val="E2B8AA"/>
      </a:accent5>
      <a:accent6>
        <a:srgbClr val="E78A2D"/>
      </a:accent6>
      <a:hlink>
        <a:srgbClr val="A50021"/>
      </a:hlink>
      <a:folHlink>
        <a:srgbClr val="666633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Maple</Template>
  <TotalTime>56</TotalTime>
  <Words>193</Words>
  <Application>Microsoft Office PowerPoint</Application>
  <PresentationFormat>Экран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Клен</vt:lpstr>
      <vt:lpstr>«В ЗДОРОВОМ ТЕЛЕ – ЗДОРОВЫЙ ДУХ»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1</cp:lastModifiedBy>
  <cp:revision>45</cp:revision>
  <cp:lastPrinted>2113-01-01T00:00:00Z</cp:lastPrinted>
  <dcterms:created xsi:type="dcterms:W3CDTF">2113-01-01T00:00:00Z</dcterms:created>
  <dcterms:modified xsi:type="dcterms:W3CDTF">2020-02-13T05:15:06Z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KSOProductBuildVer">
    <vt:lpwstr>1049-11.2.0.9150</vt:lpwstr>
  </property>
</Properties>
</file>