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4" r:id="rId8"/>
    <p:sldId id="265" r:id="rId9"/>
    <p:sldId id="26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076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90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2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7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73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38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45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8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07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24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41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BC1DF-EDF3-4E9B-A019-3C20FB0D85E8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FE65F-9F52-4AA1-9ECB-5B8C9DA39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2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25" y="0"/>
            <a:ext cx="9156225" cy="68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66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5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7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9" y="5882"/>
            <a:ext cx="9011277" cy="674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0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43"/>
            <a:ext cx="9275982" cy="693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36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16" y="0"/>
            <a:ext cx="916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37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47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76" y="0"/>
            <a:ext cx="9170775" cy="685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98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2"/>
            <a:ext cx="9153828" cy="686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69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4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"/>
            <a:ext cx="9141656" cy="68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9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2017-01-17T15:54:08Z</dcterms:created>
  <dcterms:modified xsi:type="dcterms:W3CDTF">2020-01-27T19:05:28Z</dcterms:modified>
</cp:coreProperties>
</file>